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9"/>
  </p:notesMasterIdLst>
  <p:sldIdLst>
    <p:sldId id="261" r:id="rId2"/>
    <p:sldId id="274" r:id="rId3"/>
    <p:sldId id="273" r:id="rId4"/>
    <p:sldId id="271" r:id="rId5"/>
    <p:sldId id="270" r:id="rId6"/>
    <p:sldId id="264" r:id="rId7"/>
    <p:sldId id="268" r:id="rId8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FC551-A04A-4C08-AB76-10FA46BC5751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DD814-DD60-4271-9BE2-A1B20B4F7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420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09AC-6D2A-412E-B797-9DF26E9453E6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2159-5A89-447D-8443-596DB9BB76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815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09AC-6D2A-412E-B797-9DF26E9453E6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2159-5A89-447D-8443-596DB9BB76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57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09AC-6D2A-412E-B797-9DF26E9453E6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2159-5A89-447D-8443-596DB9BB76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24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09AC-6D2A-412E-B797-9DF26E9453E6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2159-5A89-447D-8443-596DB9BB76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172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09AC-6D2A-412E-B797-9DF26E9453E6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2159-5A89-447D-8443-596DB9BB76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158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09AC-6D2A-412E-B797-9DF26E9453E6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2159-5A89-447D-8443-596DB9BB76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989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09AC-6D2A-412E-B797-9DF26E9453E6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2159-5A89-447D-8443-596DB9BB76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61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09AC-6D2A-412E-B797-9DF26E9453E6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2159-5A89-447D-8443-596DB9BB76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331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09AC-6D2A-412E-B797-9DF26E9453E6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2159-5A89-447D-8443-596DB9BB76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661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09AC-6D2A-412E-B797-9DF26E9453E6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2159-5A89-447D-8443-596DB9BB76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857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09AC-6D2A-412E-B797-9DF26E9453E6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2159-5A89-447D-8443-596DB9BB76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15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009AC-6D2A-412E-B797-9DF26E9453E6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2159-5A89-447D-8443-596DB9BB76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67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2B92A-6E62-4CF5-B8A1-32A4D8CE4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4" y="314325"/>
            <a:ext cx="11158536" cy="957263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LIVE FROM SOUTHAMPTON ENGLAND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738C0-36D9-4F8F-87B5-EBE8E2457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588" y="1271588"/>
            <a:ext cx="6386512" cy="957263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A Global Outlook:                              The Recovery of Cruise Tourism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8353BC-9497-4CB0-850E-FBA7D461FD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038" y="2543175"/>
            <a:ext cx="5929311" cy="416083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2400" b="1" dirty="0"/>
              <a:t>Tourism Destination Marketing and Management in a Post-Covid Environment</a:t>
            </a:r>
          </a:p>
          <a:p>
            <a:pPr algn="ctr"/>
            <a:endParaRPr lang="en-GB" dirty="0"/>
          </a:p>
          <a:p>
            <a:pPr marL="0" indent="0" algn="ctr">
              <a:buNone/>
            </a:pPr>
            <a:r>
              <a:rPr lang="en-GB" b="1" dirty="0"/>
              <a:t>W</a:t>
            </a:r>
            <a:r>
              <a:rPr lang="en-GB" dirty="0"/>
              <a:t>orld </a:t>
            </a:r>
            <a:r>
              <a:rPr lang="en-GB" b="1" dirty="0"/>
              <a:t>T</a:t>
            </a:r>
            <a:r>
              <a:rPr lang="en-GB" dirty="0"/>
              <a:t>ourism </a:t>
            </a:r>
            <a:r>
              <a:rPr lang="en-GB" b="1" dirty="0"/>
              <a:t>I</a:t>
            </a:r>
            <a:r>
              <a:rPr lang="en-GB" dirty="0"/>
              <a:t>nstitute                                                                               </a:t>
            </a:r>
            <a:r>
              <a:rPr lang="en-GB" b="1" dirty="0"/>
              <a:t>S</a:t>
            </a:r>
            <a:r>
              <a:rPr lang="en-GB" dirty="0"/>
              <a:t>hannon </a:t>
            </a:r>
            <a:r>
              <a:rPr lang="en-GB" b="1" dirty="0"/>
              <a:t>School</a:t>
            </a:r>
            <a:r>
              <a:rPr lang="en-GB" dirty="0"/>
              <a:t> of </a:t>
            </a:r>
            <a:r>
              <a:rPr lang="en-GB" b="1" dirty="0"/>
              <a:t>B</a:t>
            </a:r>
            <a:r>
              <a:rPr lang="en-GB" dirty="0"/>
              <a:t>usiness                                         </a:t>
            </a:r>
            <a:r>
              <a:rPr lang="en-GB" b="1" dirty="0"/>
              <a:t>C</a:t>
            </a:r>
            <a:r>
              <a:rPr lang="en-GB" dirty="0"/>
              <a:t>ape </a:t>
            </a:r>
            <a:r>
              <a:rPr lang="en-GB" b="1" dirty="0"/>
              <a:t>B</a:t>
            </a:r>
            <a:r>
              <a:rPr lang="en-GB" dirty="0"/>
              <a:t>reton </a:t>
            </a:r>
            <a:r>
              <a:rPr lang="en-GB" b="1" dirty="0"/>
              <a:t>U</a:t>
            </a:r>
            <a:r>
              <a:rPr lang="en-GB" dirty="0"/>
              <a:t>niversity                                                      </a:t>
            </a:r>
            <a:r>
              <a:rPr lang="en-GB" b="1" dirty="0"/>
              <a:t>N</a:t>
            </a:r>
            <a:r>
              <a:rPr lang="en-GB" dirty="0"/>
              <a:t>ova </a:t>
            </a:r>
            <a:r>
              <a:rPr lang="en-GB" b="1" dirty="0"/>
              <a:t>S</a:t>
            </a:r>
            <a:r>
              <a:rPr lang="en-GB" dirty="0"/>
              <a:t>cotia </a:t>
            </a:r>
            <a:r>
              <a:rPr lang="en-GB" b="1" dirty="0"/>
              <a:t>C</a:t>
            </a:r>
            <a:r>
              <a:rPr lang="en-GB" dirty="0"/>
              <a:t>anada                 </a:t>
            </a:r>
          </a:p>
          <a:p>
            <a:pPr algn="ctr"/>
            <a:endParaRPr lang="en-GB" dirty="0"/>
          </a:p>
          <a:p>
            <a:pPr marL="0" indent="0" algn="ctr">
              <a:buNone/>
            </a:pPr>
            <a:r>
              <a:rPr lang="en-GB" sz="2800" b="1" i="1" dirty="0"/>
              <a:t>Virtual Conference</a:t>
            </a:r>
          </a:p>
          <a:p>
            <a:pPr marL="0" indent="0" algn="ctr">
              <a:buNone/>
            </a:pPr>
            <a:r>
              <a:rPr lang="en-GB" sz="2800" b="1" i="1" dirty="0"/>
              <a:t>November 10th, 2020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050F47-8CA7-428D-A82E-BD765C779E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15124" y="1500188"/>
            <a:ext cx="5348287" cy="1928812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Dr. Sheree-Ann Adams PhD</a:t>
            </a:r>
          </a:p>
          <a:p>
            <a:pPr algn="ctr"/>
            <a:r>
              <a:rPr lang="en-GB" dirty="0"/>
              <a:t>Adjunct Professor ~ SSB - CBU</a:t>
            </a:r>
          </a:p>
          <a:p>
            <a:pPr algn="ctr"/>
            <a:r>
              <a:rPr lang="en-GB" dirty="0"/>
              <a:t>Tourism Advisor ~ TSL Grenada</a:t>
            </a:r>
          </a:p>
          <a:p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204079D-693D-437A-90D1-C53197039EB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29" y="3019425"/>
            <a:ext cx="2861275" cy="3684588"/>
          </a:xfrm>
          <a:ln w="28575">
            <a:solidFill>
              <a:schemeClr val="tx1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93509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25D7AB1-E3EC-4E01-876E-E531AD322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050" y="6472237"/>
            <a:ext cx="11315700" cy="385763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Cruise Tourism Recovery: Hope Flow Chart                                                            ADAMS (2020)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B7F2D5D-B5FB-4D63-BED1-25F4273B8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47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01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88B795-FD4B-427C-9AED-07646EB63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34" y="5586412"/>
            <a:ext cx="9860466" cy="11144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362107-C530-4272-AD0E-73481F5B2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157165"/>
            <a:ext cx="11701463" cy="542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72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A19195-09B1-459F-BF14-26462F510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33" y="0"/>
            <a:ext cx="2761727" cy="35420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274034-6967-426E-B48D-BE8595EAD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395" y="9155"/>
            <a:ext cx="2510361" cy="35420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8196A5-46D1-4381-A320-36FB9053D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547" y="3056371"/>
            <a:ext cx="2578832" cy="37016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1D67B3-D571-48CA-8C98-44850080BA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92" y="3542083"/>
            <a:ext cx="2560542" cy="31884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8A7175-B75E-4B3F-BCBD-1098122367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3370" y="3551237"/>
            <a:ext cx="2895851" cy="33067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32CEF1-F76D-4908-95AA-BDDC85CC8F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9425" y="9155"/>
            <a:ext cx="5129212" cy="28912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7E8D0F-F234-4305-A76E-C710226323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170" y="2471738"/>
            <a:ext cx="3264237" cy="437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56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041774-708F-478F-8E9D-BDFA95E50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1" y="492918"/>
            <a:ext cx="4262436" cy="42076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A77E7-EB51-4A6C-B61C-FD06EA80B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0"/>
            <a:ext cx="3700464" cy="56149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98FD57-4E25-4600-8ED7-97E1241F44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700587"/>
            <a:ext cx="4308937" cy="19716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D32C693-C485-463C-A50A-52D0F399E2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4628" y="157163"/>
            <a:ext cx="4503071" cy="654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17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2F9B1BD-237B-4FD0-BB27-5AECAF36EB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22" y="4152963"/>
            <a:ext cx="2719387" cy="257651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937B6-61C9-4DE8-B44D-1B0BB7CCD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3475" y="400051"/>
            <a:ext cx="7077075" cy="63007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b="1" u="sng" dirty="0"/>
          </a:p>
          <a:p>
            <a:pPr marL="0" indent="0">
              <a:buNone/>
            </a:pPr>
            <a:r>
              <a:rPr lang="en-GB" sz="2000" b="1" u="sng" dirty="0"/>
              <a:t>MEDICAL / SAFETY SOLUTION</a:t>
            </a:r>
          </a:p>
          <a:p>
            <a:r>
              <a:rPr lang="en-GB" sz="2000" dirty="0"/>
              <a:t>Vaccine remains crucial to return to pre-COVID status</a:t>
            </a:r>
          </a:p>
          <a:p>
            <a:r>
              <a:rPr lang="en-GB" sz="2000" dirty="0"/>
              <a:t>Reduced operating capacity on ships &amp; COVID testing</a:t>
            </a:r>
          </a:p>
          <a:p>
            <a:r>
              <a:rPr lang="en-GB" sz="2000" dirty="0"/>
              <a:t>Covid era Health &amp; Safety measures the new norm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u="sng" dirty="0"/>
              <a:t>WILLINGNESS OF PEOPLE TO TRAVEL ON CRUISE SHIPS</a:t>
            </a:r>
          </a:p>
          <a:p>
            <a:r>
              <a:rPr lang="en-GB" sz="2000" dirty="0"/>
              <a:t>Building Cruise Consumer Confidence</a:t>
            </a:r>
          </a:p>
          <a:p>
            <a:pPr>
              <a:buFontTx/>
              <a:buChar char="-"/>
            </a:pPr>
            <a:r>
              <a:rPr lang="en-GB" sz="2000" dirty="0"/>
              <a:t>Existing repeat cruise passengers </a:t>
            </a:r>
          </a:p>
          <a:p>
            <a:pPr>
              <a:buFontTx/>
              <a:buChar char="-"/>
            </a:pPr>
            <a:endParaRPr lang="en-GB" sz="2000" dirty="0"/>
          </a:p>
          <a:p>
            <a:pPr marL="0" indent="0">
              <a:buNone/>
            </a:pPr>
            <a:r>
              <a:rPr lang="en-GB" sz="2000" b="1" u="sng" dirty="0"/>
              <a:t>DESTINATIONS (PORTS) READINESS &amp; WELCOME THE SHIPS</a:t>
            </a:r>
          </a:p>
          <a:p>
            <a:pPr>
              <a:buFontTx/>
              <a:buChar char="-"/>
            </a:pPr>
            <a:r>
              <a:rPr lang="en-GB" sz="2000" dirty="0"/>
              <a:t>Duration of Ships in Port / Destination Carrying Capacity</a:t>
            </a:r>
          </a:p>
          <a:p>
            <a:pPr>
              <a:buFontTx/>
              <a:buChar char="-"/>
            </a:pPr>
            <a:r>
              <a:rPr lang="en-GB" sz="2000" dirty="0"/>
              <a:t>Shore Excursions</a:t>
            </a:r>
          </a:p>
          <a:p>
            <a:pPr>
              <a:buFontTx/>
              <a:buChar char="-"/>
            </a:pPr>
            <a:r>
              <a:rPr lang="en-GB" sz="2000" dirty="0"/>
              <a:t>Crew</a:t>
            </a:r>
          </a:p>
          <a:p>
            <a:pPr>
              <a:buFontTx/>
              <a:buChar char="-"/>
            </a:pPr>
            <a:r>
              <a:rPr lang="en-GB" sz="2000" dirty="0"/>
              <a:t>Cruise Duration</a:t>
            </a:r>
          </a:p>
          <a:p>
            <a:pPr>
              <a:buFontTx/>
              <a:buChar char="-"/>
            </a:pPr>
            <a:endParaRPr lang="en-GB" dirty="0"/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C9519E-5DB9-43BC-88A6-CCF6063BD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943" y="157161"/>
            <a:ext cx="2871787" cy="399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33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D9912-9DD2-4EED-B9FC-C6CA30055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C99E42C-735B-4C0B-A04E-0370AA2CE7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654" y="1825625"/>
            <a:ext cx="2900892" cy="4351338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5EA616CB-B092-4EB0-A76C-762B94110C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132" y="1825625"/>
            <a:ext cx="2882761" cy="4351338"/>
          </a:xfrm>
          <a:effectLst>
            <a:glow rad="127000">
              <a:schemeClr val="accent5"/>
            </a:glow>
            <a:outerShdw blurRad="50800" dist="50800" dir="5400000" algn="ctr" rotWithShape="0">
              <a:schemeClr val="accent6"/>
            </a:outerShdw>
          </a:effectLst>
        </p:spPr>
      </p:pic>
    </p:spTree>
    <p:extLst>
      <p:ext uri="{BB962C8B-B14F-4D97-AF65-F5344CB8AC3E}">
        <p14:creationId xmlns:p14="http://schemas.microsoft.com/office/powerpoint/2010/main" val="1079948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659</TotalTime>
  <Words>139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LIVE FROM SOUTHAMPTON ENGLAND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Adams - Graham</dc:creator>
  <cp:lastModifiedBy>Adams - Graham</cp:lastModifiedBy>
  <cp:revision>50</cp:revision>
  <cp:lastPrinted>2020-10-24T15:30:19Z</cp:lastPrinted>
  <dcterms:created xsi:type="dcterms:W3CDTF">2020-10-23T14:03:26Z</dcterms:created>
  <dcterms:modified xsi:type="dcterms:W3CDTF">2020-11-06T12:09:17Z</dcterms:modified>
</cp:coreProperties>
</file>